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38" d="100"/>
          <a:sy n="38" d="100"/>
        </p:scale>
        <p:origin x="-114" y="-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51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5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1038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27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9302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79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51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45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63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25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9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017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11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05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96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3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2ED52-66C1-4277-AE0C-BA2D6D640AB6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ECF2A8-9F59-4538-834C-DA68F2139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7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biblehub.com/hebrew/goalam_1350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48EA41-0A0F-455E-9761-52D1357AE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1809" y="2514600"/>
            <a:ext cx="10310191" cy="2262781"/>
          </a:xfrm>
        </p:spPr>
        <p:txBody>
          <a:bodyPr/>
          <a:lstStyle/>
          <a:p>
            <a:pPr algn="ctr"/>
            <a:r>
              <a:rPr lang="en-US" dirty="0"/>
              <a:t>Leaving your Past, and Finding His Future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8731809-F744-4217-9CAC-49E9053A37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Isaiah 43</a:t>
            </a:r>
          </a:p>
        </p:txBody>
      </p:sp>
    </p:spTree>
    <p:extLst>
      <p:ext uri="{BB962C8B-B14F-4D97-AF65-F5344CB8AC3E}">
        <p14:creationId xmlns:p14="http://schemas.microsoft.com/office/powerpoint/2010/main" val="67317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map of isaiah's time">
            <a:extLst>
              <a:ext uri="{FF2B5EF4-FFF2-40B4-BE49-F238E27FC236}">
                <a16:creationId xmlns:a16="http://schemas.microsoft.com/office/drawing/2014/main" xmlns="" id="{C5B56509-DDD4-4346-A53C-6879B1D1B7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2450"/>
            <a:ext cx="12192000" cy="575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7896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FF5B38-34E6-489F-A9EE-AD092B0AF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534" y="-1"/>
            <a:ext cx="8911687" cy="1457739"/>
          </a:xfrm>
        </p:spPr>
        <p:txBody>
          <a:bodyPr>
            <a:normAutofit/>
          </a:bodyPr>
          <a:lstStyle/>
          <a:p>
            <a:pPr algn="ctr"/>
            <a:r>
              <a:rPr lang="en-US" sz="4800" b="1" u="sng" dirty="0"/>
              <a:t>Redemption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188490-EC77-4F76-A5BD-E771BD2EB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227" y="914401"/>
            <a:ext cx="10813774" cy="5777948"/>
          </a:xfrm>
        </p:spPr>
        <p:txBody>
          <a:bodyPr>
            <a:normAutofit/>
          </a:bodyPr>
          <a:lstStyle/>
          <a:p>
            <a:r>
              <a:rPr lang="he-IL" sz="6000" dirty="0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גֹּאֲלָ֣ם</a:t>
            </a:r>
            <a:r>
              <a:rPr lang="en-US" sz="6000" dirty="0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  </a:t>
            </a:r>
            <a:r>
              <a:rPr lang="en-US" sz="3600" dirty="0" err="1">
                <a:solidFill>
                  <a:srgbClr val="99D6FF"/>
                </a:solidFill>
                <a:latin typeface="Arial" panose="020B0604020202020204" pitchFamily="34" charset="0"/>
                <a:hlinkClick r:id="rId2" tooltip="gō·’ă·lām: Their Redeemer -- Occurrence 3 of 3."/>
              </a:rPr>
              <a:t>gō</a:t>
            </a:r>
            <a:r>
              <a:rPr lang="en-US" sz="3600" dirty="0">
                <a:solidFill>
                  <a:srgbClr val="99D6FF"/>
                </a:solidFill>
                <a:latin typeface="Arial" panose="020B0604020202020204" pitchFamily="34" charset="0"/>
                <a:hlinkClick r:id="rId2" tooltip="gō·’ă·lām: Their Redeemer -- Occurrence 3 of 3."/>
              </a:rPr>
              <a:t>·’</a:t>
            </a:r>
            <a:r>
              <a:rPr lang="en-US" sz="3600" dirty="0" err="1">
                <a:solidFill>
                  <a:srgbClr val="99D6FF"/>
                </a:solidFill>
                <a:latin typeface="Arial" panose="020B0604020202020204" pitchFamily="34" charset="0"/>
                <a:hlinkClick r:id="rId2" tooltip="gō·’ă·lām: Their Redeemer -- Occurrence 3 of 3."/>
              </a:rPr>
              <a:t>ă·lām</a:t>
            </a:r>
            <a:endParaRPr lang="en-US" sz="3600" dirty="0">
              <a:solidFill>
                <a:srgbClr val="001320"/>
              </a:solidFill>
              <a:latin typeface="Ezra SIL" panose="02000400000000000000" pitchFamily="2" charset="-79"/>
              <a:cs typeface="Ezra SIL" panose="02000400000000000000" pitchFamily="2" charset="-79"/>
            </a:endParaRPr>
          </a:p>
          <a:p>
            <a:r>
              <a:rPr lang="en-US" sz="2800" dirty="0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Jeremiah 50:34 “Their Redeemer”</a:t>
            </a:r>
          </a:p>
          <a:p>
            <a:r>
              <a:rPr lang="en-US" sz="2800" dirty="0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In Hebrew, the verb for redeem is pronounced in English as (</a:t>
            </a:r>
            <a:r>
              <a:rPr lang="en-US" sz="2800" dirty="0" err="1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ga’al</a:t>
            </a:r>
            <a:r>
              <a:rPr lang="en-US" sz="2800" dirty="0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), and (</a:t>
            </a:r>
            <a:r>
              <a:rPr lang="en-US" sz="2800" dirty="0" err="1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go’el</a:t>
            </a:r>
            <a:r>
              <a:rPr lang="en-US" sz="2800" dirty="0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) for Redeemer.</a:t>
            </a:r>
          </a:p>
          <a:p>
            <a:r>
              <a:rPr lang="en-US" sz="2800" dirty="0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The basic meaning of the verb is “to buy something back.”</a:t>
            </a:r>
          </a:p>
          <a:p>
            <a:r>
              <a:rPr lang="en-US" sz="2800" dirty="0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God buys back what is His.</a:t>
            </a:r>
          </a:p>
          <a:p>
            <a:r>
              <a:rPr lang="en-US" sz="2800" dirty="0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God used redemption to describe the return of Israel from Egyptian slavery. </a:t>
            </a:r>
          </a:p>
          <a:p>
            <a:r>
              <a:rPr lang="en-US" sz="2800" dirty="0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God will redeem His people in exile and bring them home. </a:t>
            </a:r>
            <a:r>
              <a:rPr lang="en-US" sz="2800">
                <a:solidFill>
                  <a:srgbClr val="00132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No fear.</a:t>
            </a:r>
            <a:endParaRPr lang="en-US" sz="2800" dirty="0">
              <a:solidFill>
                <a:srgbClr val="001320"/>
              </a:solidFill>
              <a:latin typeface="Ezra SIL" panose="02000400000000000000" pitchFamily="2" charset="-79"/>
              <a:cs typeface="Ezra SIL" panose="02000400000000000000" pitchFamily="2" charset="-79"/>
            </a:endParaRPr>
          </a:p>
          <a:p>
            <a:endParaRPr lang="en-US" sz="3600" dirty="0">
              <a:solidFill>
                <a:srgbClr val="001320"/>
              </a:solidFill>
              <a:latin typeface="Ezra SIL" panose="02000400000000000000" pitchFamily="2" charset="-79"/>
              <a:cs typeface="Ezra SIL" panose="02000400000000000000" pitchFamily="2" charset="-79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4401832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145</TotalTime>
  <Words>91</Words>
  <Application>Microsoft Office PowerPoint</Application>
  <PresentationFormat>Custom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Wisp</vt:lpstr>
      <vt:lpstr>Leaving your Past, and Finding His Future</vt:lpstr>
      <vt:lpstr>PowerPoint Presentation</vt:lpstr>
      <vt:lpstr>Redemption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Leaving your Past, and Finding His Future</dc:title>
  <dc:creator>Christopher Keefer</dc:creator>
  <cp:lastModifiedBy>Marshall Taylor</cp:lastModifiedBy>
  <cp:revision>6</cp:revision>
  <dcterms:created xsi:type="dcterms:W3CDTF">2017-06-17T20:53:09Z</dcterms:created>
  <dcterms:modified xsi:type="dcterms:W3CDTF">2017-06-27T19:29:08Z</dcterms:modified>
</cp:coreProperties>
</file>